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54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CAD4D1-54EB-A943-03F3-32AE1FC362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B415E2C-F103-AEBA-FCA2-4FF976007C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9C09EF-C9A2-D817-C74F-B7F3ADEE3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108DE-48E1-465B-B4CA-C00CE8610C97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73278E-90D2-73C0-37A8-7CAF1421E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B0B91E-3D60-73F9-8842-A57C35081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4FFC-DC68-42D6-98BE-7F0084745F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122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4AA9D6-5E75-69B8-2F7F-CF7F01B8E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308050C-B9E0-6F69-CDD8-9B01CE1706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F83239-BA18-2FD9-59E7-D7932AEA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108DE-48E1-465B-B4CA-C00CE8610C97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19E83E-62CA-342D-6A7B-75560C95B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C88C3C-2411-A04D-268B-00EE4DBD4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4FFC-DC68-42D6-98BE-7F0084745F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708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CE8B71B-39FE-8557-179D-4D34A6BF23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E823DED-63B7-FDEF-B5CD-B42BAD1DC9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642035-0EB5-CD9B-A97D-4DDF0CFA2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108DE-48E1-465B-B4CA-C00CE8610C97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54DA18-3EBE-D759-5D49-185A241DB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3D53B9-ED05-8C5B-2083-3BA9AE40A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4FFC-DC68-42D6-98BE-7F0084745F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87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35F08-3A23-8717-6182-FD7C1EA6F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8C0908-8CD7-FBB6-DAA0-71F6A2A47E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F94435-B4CD-E098-9297-009A35FDE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108DE-48E1-465B-B4CA-C00CE8610C97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C034B4-98DC-4F58-0E89-FD53F9B8E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ADCB77-D678-FD19-F8B6-F4744CCDA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4FFC-DC68-42D6-98BE-7F0084745F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844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E9C26A-6577-BEE9-EFBA-05316B980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DCD4BE-9BBF-FC52-79DA-5C83E9B88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05FA9D-64D6-144F-D799-1C1F26F74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108DE-48E1-465B-B4CA-C00CE8610C97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C5F3FB-4075-4378-E8A6-02A546130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89A005-8F63-1025-431E-BE59010FD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4FFC-DC68-42D6-98BE-7F0084745F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345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922F2E-DC2F-C136-4D5C-9D9020655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5FCE97-991D-9AB0-3D9B-66837BD96E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A2C0C6-B389-C3E9-3FB4-BD36EDAE71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CBA214-DE9D-7E8C-DB4B-1C982508C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108DE-48E1-465B-B4CA-C00CE8610C97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6DFF79-4BB4-2AD6-4AFA-4BABFB32C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F60D2B-719E-8273-AFAE-59478ADDE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4FFC-DC68-42D6-98BE-7F0084745F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45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22D697-5A94-3E5E-ABCB-B7CC10AA2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680108-FECF-4853-6F97-C965E7A18D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FB869DE-2C70-AD64-0E97-A7836087FE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CDDABC4-1710-CED1-499D-6C758F4B0E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17EE2F9-4237-538A-7E73-F03AF927CD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863D784-28B8-406A-3367-5934D1858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108DE-48E1-465B-B4CA-C00CE8610C97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098CFD6-009D-5D33-D9F8-4F3E29FF9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DB80566-A41A-4FD3-6F7C-ECFD2FE8E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4FFC-DC68-42D6-98BE-7F0084745F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443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918FBD-B2E3-2B01-8547-7FCB30511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46D26FF-9F31-9DDF-07A3-044364309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108DE-48E1-465B-B4CA-C00CE8610C97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9624E8D-27E6-DD0A-B9A7-F784266BC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5E2AF1C-614B-881E-062D-D4D35B414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4FFC-DC68-42D6-98BE-7F0084745F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350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577F086-1451-2CA4-3492-3ECD34C22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108DE-48E1-465B-B4CA-C00CE8610C97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7D789B8-8D8E-7721-4831-942F67237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E607ABA-E1F5-2CAA-9CF5-C61A43B65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4FFC-DC68-42D6-98BE-7F0084745F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862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6659D2-C418-5C0F-634D-BA3353368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DA3A4A-958C-6BAE-325D-B20113C32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F6E5905-8C79-44D7-4B21-1A2C051F6C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CBC73A-133C-EE9B-8A7B-2D87D62E3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108DE-48E1-465B-B4CA-C00CE8610C97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AFB4FF-8022-6A4A-F50D-0859FED1B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78F9AB-9160-D7BD-EE00-0CADA778F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4FFC-DC68-42D6-98BE-7F0084745F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484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5EDB59-1E42-9394-F1AB-622ADFE1F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0FD141-926C-1A65-7580-4A4F16F44A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C5A1A7-01F3-AE1A-E79C-041C1DEB47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80A805-889C-F69F-C811-7A9843A0F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108DE-48E1-465B-B4CA-C00CE8610C97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47BB403-588B-2B69-B3D4-A00D14C55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2D46C9-715A-FA5D-AFA8-D1C09155D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4FFC-DC68-42D6-98BE-7F0084745F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228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C9858C-2C46-D150-F5D4-F4FFE810E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CBAB5E-025F-8CB3-1278-2631E80E8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A89209-476B-1AD5-1D37-B61C5A24E6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108DE-48E1-465B-B4CA-C00CE8610C97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94FD2C-1A00-FAF2-AC2C-212FB467E8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A449BD-47E9-69DC-6FE4-868D71FA90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64FFC-DC68-42D6-98BE-7F0084745F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138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25CD4EE-0A41-31DE-34BA-80AD6FC580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4" t="30609" r="280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124A38-DE7E-E346-9BAB-367D5BA36A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«Использование цифровых технологий в практико-ориентированной деятельности с детьми дошкольного возраста»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5543845-DC78-C1C3-ADAC-7786683C02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81825" y="5811838"/>
            <a:ext cx="4572000" cy="503237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Елистратова Мария Александровна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89411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25CD4EE-0A41-31DE-34BA-80AD6FC580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4" t="30609" r="280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E758D13-2A21-7A3E-BFA4-3B24128994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7" y="1238249"/>
            <a:ext cx="9300381" cy="50037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124A38-DE7E-E346-9BAB-367D5BA36A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749" y="200024"/>
            <a:ext cx="7019925" cy="766763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rgbClr val="C0000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Я</a:t>
            </a:r>
            <a:r>
              <a:rPr lang="ru-RU" sz="4400" dirty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ндекс формы – настройки формы</a:t>
            </a:r>
          </a:p>
        </p:txBody>
      </p:sp>
    </p:spTree>
    <p:extLst>
      <p:ext uri="{BB962C8B-B14F-4D97-AF65-F5344CB8AC3E}">
        <p14:creationId xmlns:p14="http://schemas.microsoft.com/office/powerpoint/2010/main" val="2685493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25CD4EE-0A41-31DE-34BA-80AD6FC580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4" t="30609" r="280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FE6A6CB-1EA9-E8A7-788D-B0696A26A0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7" y="1238248"/>
            <a:ext cx="9300381" cy="50037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124A38-DE7E-E346-9BAB-367D5BA36A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749" y="200024"/>
            <a:ext cx="7019925" cy="766763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rgbClr val="C0000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Я</a:t>
            </a:r>
            <a:r>
              <a:rPr lang="ru-RU" sz="4400" dirty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ндекс формы – ответы на форму</a:t>
            </a:r>
          </a:p>
        </p:txBody>
      </p:sp>
    </p:spTree>
    <p:extLst>
      <p:ext uri="{BB962C8B-B14F-4D97-AF65-F5344CB8AC3E}">
        <p14:creationId xmlns:p14="http://schemas.microsoft.com/office/powerpoint/2010/main" val="1475063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25CD4EE-0A41-31DE-34BA-80AD6FC580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4" t="30609" r="280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F74EDC-F094-43ED-4847-7A851814C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7" y="1238248"/>
            <a:ext cx="9300380" cy="500379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124A38-DE7E-E346-9BAB-367D5BA36A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749" y="200024"/>
            <a:ext cx="7019925" cy="766763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rgbClr val="C0000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Я</a:t>
            </a:r>
            <a:r>
              <a:rPr lang="ru-RU" sz="4400" dirty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ндекс формы – ответы </a:t>
            </a:r>
            <a:r>
              <a:rPr lang="ru-RU" sz="440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на форму</a:t>
            </a:r>
            <a:endParaRPr lang="ru-RU" sz="4400" dirty="0">
              <a:latin typeface="Bahnschrift SemiBold Condensed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007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25CD4EE-0A41-31DE-34BA-80AD6FC580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4" t="30609" r="280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62DF2E9-91B5-1D38-5BDD-1D445A11BD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7" y="1238248"/>
            <a:ext cx="9300380" cy="500379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124A38-DE7E-E346-9BAB-367D5BA36A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749" y="200024"/>
            <a:ext cx="7019925" cy="766763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rgbClr val="C0000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Я</a:t>
            </a:r>
            <a:r>
              <a:rPr lang="ru-RU" sz="4400" dirty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ндекс формы – статистика формы</a:t>
            </a:r>
          </a:p>
        </p:txBody>
      </p:sp>
    </p:spTree>
    <p:extLst>
      <p:ext uri="{BB962C8B-B14F-4D97-AF65-F5344CB8AC3E}">
        <p14:creationId xmlns:p14="http://schemas.microsoft.com/office/powerpoint/2010/main" val="1999308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25CD4EE-0A41-31DE-34BA-80AD6FC580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4" t="30609" r="280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BD7043-C5F9-439A-860E-79C8955D0F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7" y="1238248"/>
            <a:ext cx="9300380" cy="500379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124A38-DE7E-E346-9BAB-367D5BA36A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749" y="200024"/>
            <a:ext cx="7600951" cy="766763"/>
          </a:xfrm>
        </p:spPr>
        <p:txBody>
          <a:bodyPr>
            <a:normAutofit fontScale="90000"/>
          </a:bodyPr>
          <a:lstStyle/>
          <a:p>
            <a:r>
              <a:rPr lang="ru-RU" sz="4400" dirty="0">
                <a:solidFill>
                  <a:srgbClr val="C0000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Я</a:t>
            </a:r>
            <a:r>
              <a:rPr lang="ru-RU" sz="4400" dirty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ндекс формы – как поделиться формой</a:t>
            </a:r>
          </a:p>
        </p:txBody>
      </p:sp>
    </p:spTree>
    <p:extLst>
      <p:ext uri="{BB962C8B-B14F-4D97-AF65-F5344CB8AC3E}">
        <p14:creationId xmlns:p14="http://schemas.microsoft.com/office/powerpoint/2010/main" val="2394413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25CD4EE-0A41-31DE-34BA-80AD6FC580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4" t="30609" r="280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0C8E953-6A14-CFC4-4B65-F64899A65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7" y="1238248"/>
            <a:ext cx="9300380" cy="500379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124A38-DE7E-E346-9BAB-367D5BA36A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750" y="200024"/>
            <a:ext cx="9382126" cy="766763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rgbClr val="C0000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Я</a:t>
            </a:r>
            <a:r>
              <a:rPr lang="ru-RU" sz="4400" dirty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ндекс формы – глобальное действия с формой</a:t>
            </a:r>
          </a:p>
        </p:txBody>
      </p:sp>
    </p:spTree>
    <p:extLst>
      <p:ext uri="{BB962C8B-B14F-4D97-AF65-F5344CB8AC3E}">
        <p14:creationId xmlns:p14="http://schemas.microsoft.com/office/powerpoint/2010/main" val="1120187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25CD4EE-0A41-31DE-34BA-80AD6FC580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4" t="30609" r="280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124A38-DE7E-E346-9BAB-367D5BA36A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175" y="200024"/>
            <a:ext cx="7277100" cy="766763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rgbClr val="C0000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Я</a:t>
            </a:r>
            <a:r>
              <a:rPr lang="ru-RU" sz="4400" dirty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ндекс формы – главная страница</a:t>
            </a:r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CE541FE0-0DC1-B349-7228-60E46630FD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5508EF9-88BE-3F76-300E-B10091C85E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38250"/>
            <a:ext cx="9300383" cy="50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477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25CD4EE-0A41-31DE-34BA-80AD6FC580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4" t="30609" r="280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FECD943-9B05-C0A2-01A6-ADB03D7036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1238250"/>
            <a:ext cx="9300384" cy="50038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124A38-DE7E-E346-9BAB-367D5BA36A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175" y="200024"/>
            <a:ext cx="9144000" cy="766763"/>
          </a:xfrm>
        </p:spPr>
        <p:txBody>
          <a:bodyPr>
            <a:normAutofit fontScale="90000"/>
          </a:bodyPr>
          <a:lstStyle/>
          <a:p>
            <a:r>
              <a:rPr lang="ru-RU" sz="4400" dirty="0">
                <a:solidFill>
                  <a:srgbClr val="C0000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Я</a:t>
            </a:r>
            <a:r>
              <a:rPr lang="ru-RU" sz="4400" dirty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ндекс формы – выбор шаблона для новой формы</a:t>
            </a:r>
          </a:p>
        </p:txBody>
      </p:sp>
    </p:spTree>
    <p:extLst>
      <p:ext uri="{BB962C8B-B14F-4D97-AF65-F5344CB8AC3E}">
        <p14:creationId xmlns:p14="http://schemas.microsoft.com/office/powerpoint/2010/main" val="2949400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25CD4EE-0A41-31DE-34BA-80AD6FC580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4" t="30609" r="280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FECD943-9B05-C0A2-01A6-ADB03D7036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1238250"/>
            <a:ext cx="9300384" cy="50038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124A38-DE7E-E346-9BAB-367D5BA36A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175" y="200024"/>
            <a:ext cx="10567208" cy="766763"/>
          </a:xfrm>
        </p:spPr>
        <p:txBody>
          <a:bodyPr>
            <a:normAutofit fontScale="90000"/>
          </a:bodyPr>
          <a:lstStyle/>
          <a:p>
            <a:r>
              <a:rPr lang="ru-RU" sz="4400" dirty="0">
                <a:solidFill>
                  <a:srgbClr val="C0000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Я</a:t>
            </a:r>
            <a:r>
              <a:rPr lang="ru-RU" sz="4400" dirty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ндекс формы – создание формы из выбранного шаблона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55A663-5C1A-020E-3D0F-5577C9D9D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998" y="3158790"/>
            <a:ext cx="275928" cy="41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939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25CD4EE-0A41-31DE-34BA-80AD6FC580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4" t="30609" r="280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5AE864F-5D91-4440-EAA5-69344868EE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8" y="1238250"/>
            <a:ext cx="9300383" cy="50038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124A38-DE7E-E346-9BAB-367D5BA36A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175" y="200024"/>
            <a:ext cx="10567208" cy="766763"/>
          </a:xfrm>
        </p:spPr>
        <p:txBody>
          <a:bodyPr>
            <a:normAutofit fontScale="90000"/>
          </a:bodyPr>
          <a:lstStyle/>
          <a:p>
            <a:r>
              <a:rPr lang="ru-RU" sz="4400" dirty="0">
                <a:solidFill>
                  <a:srgbClr val="C0000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Я</a:t>
            </a:r>
            <a:r>
              <a:rPr lang="ru-RU" sz="4400" dirty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ндекс формы – создание формы из выбранного шаблона</a:t>
            </a:r>
          </a:p>
        </p:txBody>
      </p:sp>
    </p:spTree>
    <p:extLst>
      <p:ext uri="{BB962C8B-B14F-4D97-AF65-F5344CB8AC3E}">
        <p14:creationId xmlns:p14="http://schemas.microsoft.com/office/powerpoint/2010/main" val="2563332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25CD4EE-0A41-31DE-34BA-80AD6FC580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4" t="30609" r="280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830639-E9E3-5DA8-D67B-5983C14C4E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8" y="1238250"/>
            <a:ext cx="9300382" cy="50038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124A38-DE7E-E346-9BAB-367D5BA36A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175" y="200024"/>
            <a:ext cx="6200775" cy="766763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rgbClr val="C0000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Я</a:t>
            </a:r>
            <a:r>
              <a:rPr lang="ru-RU" sz="4400" dirty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ндекс формы – конструктор</a:t>
            </a:r>
          </a:p>
        </p:txBody>
      </p:sp>
    </p:spTree>
    <p:extLst>
      <p:ext uri="{BB962C8B-B14F-4D97-AF65-F5344CB8AC3E}">
        <p14:creationId xmlns:p14="http://schemas.microsoft.com/office/powerpoint/2010/main" val="1166748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25CD4EE-0A41-31DE-34BA-80AD6FC580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4" t="30609" r="280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E2B8D6B-C916-1A2C-2286-2F772061E7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8" y="1238249"/>
            <a:ext cx="9300382" cy="50037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124A38-DE7E-E346-9BAB-367D5BA36A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175" y="200024"/>
            <a:ext cx="6200775" cy="766763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rgbClr val="C0000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Я</a:t>
            </a:r>
            <a:r>
              <a:rPr lang="ru-RU" sz="4400" dirty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ндекс формы – тема формы</a:t>
            </a:r>
          </a:p>
        </p:txBody>
      </p:sp>
    </p:spTree>
    <p:extLst>
      <p:ext uri="{BB962C8B-B14F-4D97-AF65-F5344CB8AC3E}">
        <p14:creationId xmlns:p14="http://schemas.microsoft.com/office/powerpoint/2010/main" val="3633624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25CD4EE-0A41-31DE-34BA-80AD6FC580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4" t="30609" r="280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036AE1-EA9D-6BC6-FC33-821104F5FB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8" y="1238249"/>
            <a:ext cx="9300382" cy="50037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124A38-DE7E-E346-9BAB-367D5BA36A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175" y="200024"/>
            <a:ext cx="6200775" cy="766763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rgbClr val="C0000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Я</a:t>
            </a:r>
            <a:r>
              <a:rPr lang="ru-RU" sz="4400" dirty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ндекс формы – интеграции</a:t>
            </a:r>
          </a:p>
        </p:txBody>
      </p:sp>
    </p:spTree>
    <p:extLst>
      <p:ext uri="{BB962C8B-B14F-4D97-AF65-F5344CB8AC3E}">
        <p14:creationId xmlns:p14="http://schemas.microsoft.com/office/powerpoint/2010/main" val="1912546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25CD4EE-0A41-31DE-34BA-80AD6FC580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4" t="30609" r="280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AEF517F-182D-EF07-E3AD-96ADEBFAAF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8" y="1238249"/>
            <a:ext cx="9300382" cy="50037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124A38-DE7E-E346-9BAB-367D5BA36A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175" y="200024"/>
            <a:ext cx="6200775" cy="766763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rgbClr val="C0000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Я</a:t>
            </a:r>
            <a:r>
              <a:rPr lang="ru-RU" sz="4400" dirty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ндекс формы – интеграции</a:t>
            </a:r>
          </a:p>
        </p:txBody>
      </p:sp>
    </p:spTree>
    <p:extLst>
      <p:ext uri="{BB962C8B-B14F-4D97-AF65-F5344CB8AC3E}">
        <p14:creationId xmlns:p14="http://schemas.microsoft.com/office/powerpoint/2010/main" val="1075654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96</Words>
  <Application>Microsoft Office PowerPoint</Application>
  <PresentationFormat>Широкоэкранный</PresentationFormat>
  <Paragraphs>16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Bahnschrift SemiBold Condensed</vt:lpstr>
      <vt:lpstr>Calibri</vt:lpstr>
      <vt:lpstr>Calibri Light</vt:lpstr>
      <vt:lpstr>Тема Office</vt:lpstr>
      <vt:lpstr>«Использование цифровых технологий в практико-ориентированной деятельности с детьми дошкольного возраста»</vt:lpstr>
      <vt:lpstr>Яндекс формы – главная страница</vt:lpstr>
      <vt:lpstr>Яндекс формы – выбор шаблона для новой формы</vt:lpstr>
      <vt:lpstr>Яндекс формы – создание формы из выбранного шаблона</vt:lpstr>
      <vt:lpstr>Яндекс формы – создание формы из выбранного шаблона</vt:lpstr>
      <vt:lpstr>Яндекс формы – конструктор</vt:lpstr>
      <vt:lpstr>Яндекс формы – тема формы</vt:lpstr>
      <vt:lpstr>Яндекс формы – интеграции</vt:lpstr>
      <vt:lpstr>Яндекс формы – интеграции</vt:lpstr>
      <vt:lpstr>Яндекс формы – настройки формы</vt:lpstr>
      <vt:lpstr>Яндекс формы – ответы на форму</vt:lpstr>
      <vt:lpstr>Яндекс формы – ответы на форму</vt:lpstr>
      <vt:lpstr>Яндекс формы – статистика формы</vt:lpstr>
      <vt:lpstr>Яндекс формы – как поделиться формой</vt:lpstr>
      <vt:lpstr>Яндекс формы – глобальное действия с формой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«Использование цифровых технологий в практико-ориентированной деятельности с детьми дошкольного возраста»</dc:title>
  <dc:creator>Чертов Данил</dc:creator>
  <cp:lastModifiedBy>Чертов Данил</cp:lastModifiedBy>
  <cp:revision>2</cp:revision>
  <dcterms:created xsi:type="dcterms:W3CDTF">2023-11-07T08:54:33Z</dcterms:created>
  <dcterms:modified xsi:type="dcterms:W3CDTF">2023-11-07T09:30:23Z</dcterms:modified>
</cp:coreProperties>
</file>